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PT Serif" panose="020A06030405050202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08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Shopping Behavior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7218"/>
            <a:ext cx="7041832" cy="710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272" y="1747659"/>
            <a:ext cx="324803" cy="3248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61968" y="1740932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461968" y="2226231"/>
            <a:ext cx="1241036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subscriber base.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272" y="3012579"/>
            <a:ext cx="324803" cy="3248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1968" y="3005852"/>
            <a:ext cx="350258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461968" y="3491151"/>
            <a:ext cx="1241036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foster loyalty.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272" y="4277499"/>
            <a:ext cx="324803" cy="3248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61968" y="4270772"/>
            <a:ext cx="29276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461968" y="4756071"/>
            <a:ext cx="1241036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272" y="5542419"/>
            <a:ext cx="324803" cy="32480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61968" y="5535692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461968" y="6020991"/>
            <a:ext cx="1241036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products.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272" y="6807339"/>
            <a:ext cx="324803" cy="32480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61968" y="6800612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461968" y="7285911"/>
            <a:ext cx="1241036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912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613541"/>
            <a:ext cx="3664744" cy="2111454"/>
          </a:xfrm>
          <a:prstGeom prst="roundRect">
            <a:avLst>
              <a:gd name="adj" fmla="val 692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63310" y="2613541"/>
            <a:ext cx="121920" cy="2111454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142524" y="28708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Source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142524" y="3378994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Transactional data from 3,900 purchases.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613541"/>
            <a:ext cx="3664863" cy="2111454"/>
          </a:xfrm>
          <a:prstGeom prst="roundRect">
            <a:avLst>
              <a:gd name="adj" fmla="val 692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4654868" y="2613541"/>
            <a:ext cx="121920" cy="2111454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034082" y="28708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Goal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034082" y="3378994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 spending patterns, customer segments, product preferences.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51809"/>
            <a:ext cx="3664744" cy="1748552"/>
          </a:xfrm>
          <a:prstGeom prst="roundRect">
            <a:avLst>
              <a:gd name="adj" fmla="val 836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763310" y="4951809"/>
            <a:ext cx="121920" cy="1748552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142524" y="52091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Impact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142524" y="5717262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Guide business decisions and optimize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834" y="451604"/>
            <a:ext cx="4311372" cy="538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Summary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74834" y="1401008"/>
            <a:ext cx="2155627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Features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74834" y="1834634"/>
            <a:ext cx="654010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(Age, Gender, Location, Subscription)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4834" y="2154674"/>
            <a:ext cx="654010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 (Item, Category, Amount, Season, Size, Color)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4834" y="2474714"/>
            <a:ext cx="6540103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 (Discount, Promo, Previous Purchases, Frequency, Review, Shipping)</a:t>
            </a:r>
            <a:endParaRPr lang="en-US" sz="1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83" y="1421487"/>
            <a:ext cx="6540103" cy="654010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23083" y="8146256"/>
            <a:ext cx="2155627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Missing Data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23083" y="8579882"/>
            <a:ext cx="654010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37 values in Review Rating column.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0563"/>
            <a:ext cx="93386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Exploratory Data Analysis (Python)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371891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Loading &amp; Exploration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38859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with pandas,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301525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Missing Data Handling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216962" y="38859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using median by product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2331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Column Standardization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640133" y="38859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0086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63647"/>
            <a:ext cx="6407944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5379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Feature Engineering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93790" y="604611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0086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63647"/>
            <a:ext cx="6407944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5379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Database Integration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7428548" y="604611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713" y="439698"/>
            <a:ext cx="6247209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Analysis: Revenue by Gender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3" y="964406"/>
            <a:ext cx="13510974" cy="67792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9713" y="9030176"/>
            <a:ext cx="1351097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generated significantly higher revenue.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211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Analysis: Top Products &amp; Shipping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737610"/>
            <a:ext cx="32955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5 Products by Rating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3364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Gloves: 3.86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7869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Sandals: 3.84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2089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Boots: 3.82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6308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Hat: 3.80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0528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Skirt: 3.78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737610"/>
            <a:ext cx="35015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Shipping Type Comparison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856321" y="470856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 $58.46 (Avg. Purchase)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51366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Express: $60.48 (Avg. Purchase)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9499"/>
            <a:ext cx="105709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Analysis: Subscription &amp; Discounts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034082"/>
            <a:ext cx="6407944" cy="2421136"/>
          </a:xfrm>
          <a:prstGeom prst="roundRect">
            <a:avLst>
              <a:gd name="adj" fmla="val 604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93790" y="500360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3657540" y="469392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1614" y="4897993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51084" y="5601057"/>
            <a:ext cx="42182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Subscribers vs. Non-Subscribers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1051084" y="6109216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 have higher total revenue ($170,436) and slightly higher average spend ($59.87) than subscribers ($62,645 total, $59.49 avg.).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8548" y="5034082"/>
            <a:ext cx="6408063" cy="2421136"/>
          </a:xfrm>
          <a:prstGeom prst="roundRect">
            <a:avLst>
              <a:gd name="adj" fmla="val 604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7428548" y="500360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10292298" y="469392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6371" y="4897993"/>
            <a:ext cx="272177" cy="2721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5842" y="5601057"/>
            <a:ext cx="399800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Discount-Dependent Products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7685842" y="610921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(50%), Sneakers (49.66%), Coat (49.07%), Sweater (48.17%), Pants (47.37%) had highest discount rates.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282"/>
            <a:ext cx="102167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Analysis: Customer Segmentation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601986" y="39690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Loyal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7722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3116 Customers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234815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428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New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937790" y="325100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2851190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954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Returning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937790" y="570357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618440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422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Classified customers based on purchase history.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347079"/>
            <a:ext cx="3898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Power BI Dashboard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7576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dashboard for visual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56716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Visualizing key metrics and trends for easy understanding.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BA1F7-E124-9D2F-3306-A20E69D4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11" y="772155"/>
            <a:ext cx="9667309" cy="65633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397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PT Serif</vt:lpstr>
      <vt:lpstr>DM Sans</vt:lpstr>
      <vt:lpstr>PT Serif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VADITHIYA PAVAN KUMAR NAIK</cp:lastModifiedBy>
  <cp:revision>2</cp:revision>
  <dcterms:created xsi:type="dcterms:W3CDTF">2025-11-19T09:18:28Z</dcterms:created>
  <dcterms:modified xsi:type="dcterms:W3CDTF">2025-11-19T09:34:02Z</dcterms:modified>
</cp:coreProperties>
</file>